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4bec94e8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4bec94e8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4bec94e8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4bec94e8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29dc3686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29dc3686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29dc368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29dc368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dd0bcdfa8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dd0bcdfa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4bec94e8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4bec94e8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4bec94e8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4bec94e8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4bec94e8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4bec94e8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4bec94e84_3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4bec94e84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Deborah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4bec94e8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4bec94e8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Deborah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4bec94e8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4bec94e8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29dc3686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29dc368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4.png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Final Presentation: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 Brentwood Digitalization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Deborah Alain, Marco Asad, Daniel Lee, and Tommy Rose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00" y="1464000"/>
            <a:ext cx="2625601" cy="33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700" y="1463663"/>
            <a:ext cx="2570401" cy="33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 title="Screenshot 2025-05-04 at 23-42-05 Town of North Brentwood Building Permit Applic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100" y="575950"/>
            <a:ext cx="1115740" cy="45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Platform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 chose Square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Unable to </a:t>
            </a:r>
            <a:r>
              <a:rPr lang="en"/>
              <a:t>implement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constraints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275" y="1211349"/>
            <a:ext cx="2613575" cy="36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00" y="2857023"/>
            <a:ext cx="5925475" cy="1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Seals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Seal 1st Prototypes 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2167101" y="1542375"/>
            <a:ext cx="19551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Original Town Seal</a:t>
            </a:r>
            <a:endParaRPr/>
          </a:p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4572000" y="1542375"/>
            <a:ext cx="4374900" cy="17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Updated Seal Designs</a:t>
            </a:r>
            <a:endParaRPr/>
          </a:p>
        </p:txBody>
      </p:sp>
      <p:pic>
        <p:nvPicPr>
          <p:cNvPr id="165" name="Google Shape;165;p25" title="ChatGPT Image May 1, 2025, 03_18_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825" y="1995825"/>
            <a:ext cx="2095501" cy="209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 title="ChatGPT Image May 1, 2025, 03_24_03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300" y="1995825"/>
            <a:ext cx="2095503" cy="209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 title="north_brentwood.6737c36a91f604.174950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150" y="1995825"/>
            <a:ext cx="2135009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Seal 2nd Prototypes</a:t>
            </a:r>
            <a:endParaRPr/>
          </a:p>
        </p:txBody>
      </p:sp>
      <p:pic>
        <p:nvPicPr>
          <p:cNvPr id="173" name="Google Shape;173;p26" title="NorthBrentwood, M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850" y="1267700"/>
            <a:ext cx="3283150" cy="32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title="Black and Red Vintage Transport Truck Cargo T-Shirt-2.png"/>
          <p:cNvPicPr preferRelativeResize="0"/>
          <p:nvPr/>
        </p:nvPicPr>
        <p:blipFill rotWithShape="1">
          <a:blip r:embed="rId4">
            <a:alphaModFix/>
          </a:blip>
          <a:srcRect b="11018" l="0" r="0" t="10783"/>
          <a:stretch/>
        </p:blipFill>
        <p:spPr>
          <a:xfrm>
            <a:off x="1645995" y="1332813"/>
            <a:ext cx="3134682" cy="31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Town Seal 3rd Prototypes</a:t>
            </a:r>
            <a:endParaRPr/>
          </a:p>
        </p:txBody>
      </p:sp>
      <p:pic>
        <p:nvPicPr>
          <p:cNvPr id="180" name="Google Shape;180;p27" title="Copy of NorthBrentwood, M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175" y="1275687"/>
            <a:ext cx="3274675" cy="32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Copy of Copy of NorthBrentwood, MD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75" y="1233813"/>
            <a:ext cx="3358400" cy="3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7" name="Google Shape;187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next phase focus on Payment Integration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Another phase dedicated to Town Seal focusing on the history of North Brentwood</a:t>
            </a:r>
            <a:endParaRPr/>
          </a:p>
        </p:txBody>
      </p: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Handing off Project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2" type="body"/>
          </p:nvPr>
        </p:nvSpPr>
        <p:spPr>
          <a:xfrm>
            <a:off x="4726225" y="724200"/>
            <a:ext cx="42078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North Brentwood Digitalization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303300" y="3226200"/>
            <a:ext cx="15534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 Rose</a:t>
            </a:r>
            <a:br>
              <a:rPr lang="en"/>
            </a:br>
            <a:r>
              <a:rPr i="1" lang="en"/>
              <a:t>Project Manager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 title="IMG_2227.jpg"/>
          <p:cNvPicPr preferRelativeResize="0"/>
          <p:nvPr/>
        </p:nvPicPr>
        <p:blipFill rotWithShape="1">
          <a:blip r:embed="rId3">
            <a:alphaModFix/>
          </a:blip>
          <a:srcRect b="37362" l="0" r="0" t="0"/>
          <a:stretch/>
        </p:blipFill>
        <p:spPr>
          <a:xfrm>
            <a:off x="362100" y="1762300"/>
            <a:ext cx="1395099" cy="9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 title="IMG_088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338" y="1361013"/>
            <a:ext cx="1315201" cy="17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2290100" y="3296300"/>
            <a:ext cx="16377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Deborah Alain</a:t>
            </a:r>
            <a:br>
              <a:rPr lang="en"/>
            </a:br>
            <a:r>
              <a:rPr i="1" lang="en"/>
              <a:t>Designer</a:t>
            </a:r>
            <a:endParaRPr i="1"/>
          </a:p>
        </p:txBody>
      </p:sp>
      <p:sp>
        <p:nvSpPr>
          <p:cNvPr id="83" name="Google Shape;83;p14"/>
          <p:cNvSpPr txBox="1"/>
          <p:nvPr>
            <p:ph idx="4294967295" type="body"/>
          </p:nvPr>
        </p:nvSpPr>
        <p:spPr>
          <a:xfrm>
            <a:off x="4572000" y="3226200"/>
            <a:ext cx="18690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Lee</a:t>
            </a:r>
            <a:br>
              <a:rPr lang="en"/>
            </a:br>
            <a:r>
              <a:rPr i="1" lang="en"/>
              <a:t>Client Communication Lead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 txBox="1"/>
          <p:nvPr>
            <p:ph idx="4294967295" type="body"/>
          </p:nvPr>
        </p:nvSpPr>
        <p:spPr>
          <a:xfrm>
            <a:off x="6932775" y="3296300"/>
            <a:ext cx="16377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Asad</a:t>
            </a:r>
            <a:br>
              <a:rPr lang="en"/>
            </a:br>
            <a:r>
              <a:rPr i="1" lang="en"/>
              <a:t>Researcher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4" title="IMG_15680-cro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226" y="1428715"/>
            <a:ext cx="1442550" cy="16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475" y="1541325"/>
            <a:ext cx="1869000" cy="1264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92" name="Google Shape;92;p15"/>
          <p:cNvSpPr txBox="1"/>
          <p:nvPr>
            <p:ph idx="4294967295" type="body"/>
          </p:nvPr>
        </p:nvSpPr>
        <p:spPr>
          <a:xfrm>
            <a:off x="444475" y="1310925"/>
            <a:ext cx="7287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Initial requirements and deliverables of the project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Efficient Communication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Management + Deadlines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Town Seal drafting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Choosing integrated payment method for Jotform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Projects</a:t>
            </a:r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400253" y="139872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Jotform</a:t>
            </a:r>
            <a:endParaRPr b="1" sz="2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 audit of Jotform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Sync scanned PDF to Jotform fillables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Setup notification of new applications and status updates to submitter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Integrated Payment Option</a:t>
            </a:r>
            <a:endParaRPr sz="1600"/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5631450" y="1398725"/>
            <a:ext cx="3410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200">
                <a:solidFill>
                  <a:schemeClr val="dk1"/>
                </a:solidFill>
              </a:rPr>
              <a:t>Town Seal</a:t>
            </a:r>
            <a:endParaRPr b="1" sz="2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Represents the town’s history of the first African American settlement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Requested colors: black, red, green, yellow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Stays true to nature of small town</a:t>
            </a:r>
            <a:endParaRPr sz="1600"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400" y="1163350"/>
            <a:ext cx="1666925" cy="93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title="logo_crop_edited_edited-ezgif.com-avif-to-png-conver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6975" y="799896"/>
            <a:ext cx="1147850" cy="1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7539700" y="486775"/>
            <a:ext cx="8424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(OLD)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202975" y="608075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9609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Town of North Brentwood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Prince George's County's First African-American Settlement</a:t>
            </a:r>
            <a:endParaRPr b="1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00" y="1926275"/>
            <a:ext cx="3444552" cy="22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2352525" y="4787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613875" y="984425"/>
            <a:ext cx="63216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Population of around 600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Located 2 miles from campus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 originates from Brentwood D.C.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Founded: June 12, 1924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Green, sustainable community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Diversity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○"/>
            </a:pPr>
            <a:r>
              <a:rPr lang="en" sz="1800"/>
              <a:t>Historical and cultural significance</a:t>
            </a:r>
            <a:endParaRPr sz="180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50" y="1448300"/>
            <a:ext cx="1986275" cy="22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Jotform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Jotform Features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Easy form building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Customizability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Payment Integration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Status Tracking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Fits North Brentwood’s use case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700" y="1595775"/>
            <a:ext cx="2589501" cy="16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Jotform Initial Issues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Issue</a:t>
            </a:r>
            <a:r>
              <a:rPr b="1" lang="en" sz="2100">
                <a:solidFill>
                  <a:schemeClr val="dk1"/>
                </a:solidFill>
              </a:rPr>
              <a:t> 1</a:t>
            </a:r>
            <a:br>
              <a:rPr b="1" lang="en" sz="2100">
                <a:solidFill>
                  <a:schemeClr val="dk1"/>
                </a:solidFill>
              </a:rPr>
            </a:br>
            <a:r>
              <a:rPr lang="en" sz="1600"/>
              <a:t>F</a:t>
            </a:r>
            <a:r>
              <a:rPr lang="en" sz="1600"/>
              <a:t>orms were asking for incorrect information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Issue</a:t>
            </a:r>
            <a:r>
              <a:rPr b="1" lang="en" sz="2100">
                <a:solidFill>
                  <a:schemeClr val="dk1"/>
                </a:solidFill>
              </a:rPr>
              <a:t> 2</a:t>
            </a:r>
            <a:br>
              <a:rPr b="1" lang="en" sz="2100">
                <a:solidFill>
                  <a:schemeClr val="dk1"/>
                </a:solidFill>
              </a:rPr>
            </a:br>
            <a:r>
              <a:rPr lang="en" sz="1600"/>
              <a:t>Necessary</a:t>
            </a:r>
            <a:r>
              <a:rPr lang="en" sz="1600"/>
              <a:t> fields were not required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Issue</a:t>
            </a:r>
            <a:r>
              <a:rPr b="1" lang="en" sz="2100">
                <a:solidFill>
                  <a:schemeClr val="dk1"/>
                </a:solidFill>
              </a:rPr>
              <a:t> 3</a:t>
            </a:r>
            <a:br>
              <a:rPr b="1" lang="en" sz="2100">
                <a:solidFill>
                  <a:schemeClr val="dk1"/>
                </a:solidFill>
              </a:rPr>
            </a:br>
            <a:r>
              <a:rPr lang="en" sz="1600"/>
              <a:t>Different questions and answer options from scanned original documents</a:t>
            </a:r>
            <a:endParaRPr sz="2400"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923" y="2571750"/>
            <a:ext cx="3030926" cy="12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